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309" r:id="rId3"/>
    <p:sldId id="313" r:id="rId4"/>
    <p:sldId id="320" r:id="rId5"/>
    <p:sldId id="287" r:id="rId6"/>
    <p:sldId id="317" r:id="rId7"/>
    <p:sldId id="285" r:id="rId8"/>
    <p:sldId id="319" r:id="rId9"/>
    <p:sldId id="286" r:id="rId10"/>
    <p:sldId id="316" r:id="rId11"/>
    <p:sldId id="288" r:id="rId12"/>
    <p:sldId id="28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89"/>
    <p:restoredTop sz="93997"/>
  </p:normalViewPr>
  <p:slideViewPr>
    <p:cSldViewPr snapToGrid="0" snapToObjects="1">
      <p:cViewPr varScale="1">
        <p:scale>
          <a:sx n="141" d="100"/>
          <a:sy n="141" d="100"/>
        </p:scale>
        <p:origin x="16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207A3-D8B2-F044-B78B-1F1AAF03DB3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AB085D-1CB5-EE47-B824-7434CE1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4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0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9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55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6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8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45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91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5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66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4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79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0B691-70FA-2F4E-83AB-D6D00F9AC8B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6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4a: Schematic Assembly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356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30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02001" cy="4525963"/>
          </a:xfrm>
        </p:spPr>
        <p:txBody>
          <a:bodyPr>
            <a:normAutofit/>
          </a:bodyPr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3317542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71625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it’s off.</a:t>
            </a:r>
          </a:p>
        </p:txBody>
      </p:sp>
    </p:spTree>
    <p:extLst>
      <p:ext uri="{BB962C8B-B14F-4D97-AF65-F5344CB8AC3E}">
        <p14:creationId xmlns:p14="http://schemas.microsoft.com/office/powerpoint/2010/main" val="3799128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" y="2112361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83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997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341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18228" y="3064140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97355" y="2491134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77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89871" y="4393287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650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536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Copy – You will manually copy the microcontroller circuit from the remote.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2894103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825" y="1600200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88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978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5837505" y="2320088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85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E83F4-61E8-2A4F-ABD4-D82BA31F2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05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5715382" y="1911019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33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20067</TotalTime>
  <Words>215</Words>
  <Application>Microsoft Macintosh PowerPoint</Application>
  <PresentationFormat>On-screen Show (4:3)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Lab 4a: Schematic Assembly</vt:lpstr>
      <vt:lpstr>What You Will Build</vt:lpstr>
      <vt:lpstr>What You Will Build</vt:lpstr>
      <vt:lpstr>Three Schematic Design Skills</vt:lpstr>
      <vt:lpstr>Power Supply</vt:lpstr>
      <vt:lpstr>Regulator Datasheet</vt:lpstr>
      <vt:lpstr>Flight Computer</vt:lpstr>
      <vt:lpstr>uController Datasheet</vt:lpstr>
      <vt:lpstr>Inertial Measurement Unit</vt:lpstr>
      <vt:lpstr>IMU datasheet</vt:lpstr>
      <vt:lpstr>Motors and Props</vt:lpstr>
      <vt:lpstr>Motor Driver</vt:lpstr>
    </vt:vector>
  </TitlesOfParts>
  <Company>University of California, San Diego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4: Schematic Assembly</dc:title>
  <dc:creator>Steven Swanson</dc:creator>
  <cp:lastModifiedBy>Swanson, Steven</cp:lastModifiedBy>
  <cp:revision>16</cp:revision>
  <dcterms:created xsi:type="dcterms:W3CDTF">2017-04-13T06:39:35Z</dcterms:created>
  <dcterms:modified xsi:type="dcterms:W3CDTF">2019-02-06T02:01:43Z</dcterms:modified>
</cp:coreProperties>
</file>